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3093</Words>
  <Application>Microsoft Office PowerPoint</Application>
  <PresentationFormat>Widescreen</PresentationFormat>
  <Paragraphs>514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1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94</cp:revision>
  <dcterms:created xsi:type="dcterms:W3CDTF">2026-01-16T14:58:09Z</dcterms:created>
  <dcterms:modified xsi:type="dcterms:W3CDTF">2026-01-17T13:29:35Z</dcterms:modified>
</cp:coreProperties>
</file>